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6" r:id="rId4"/>
    <p:sldId id="258" r:id="rId5"/>
    <p:sldId id="259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3" autoAdjust="0"/>
    <p:restoredTop sz="94660"/>
  </p:normalViewPr>
  <p:slideViewPr>
    <p:cSldViewPr>
      <p:cViewPr>
        <p:scale>
          <a:sx n="82" d="100"/>
          <a:sy n="82" d="100"/>
        </p:scale>
        <p:origin x="-4096" y="-11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62649-C8C6-4456-AF0F-B2B07A56C1B9}" type="datetimeFigureOut">
              <a:rPr lang="en-US" smtClean="0"/>
              <a:pPr/>
              <a:t>7/25/14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C56D3-A83B-466E-BA78-62FF06C6BA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82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C56D3-A83B-466E-BA78-62FF06C6BA9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6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C56D3-A83B-466E-BA78-62FF06C6BA9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96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BB56-07B6-4BDB-8DF6-A072B35242CF}" type="datetimeFigureOut">
              <a:rPr lang="en-US" smtClean="0"/>
              <a:pPr/>
              <a:t>7/25/14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846B-4BA1-44BF-851C-573E82694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BB56-07B6-4BDB-8DF6-A072B35242CF}" type="datetimeFigureOut">
              <a:rPr lang="en-US" smtClean="0"/>
              <a:pPr/>
              <a:t>7/25/14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846B-4BA1-44BF-851C-573E82694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BB56-07B6-4BDB-8DF6-A072B35242CF}" type="datetimeFigureOut">
              <a:rPr lang="en-US" smtClean="0"/>
              <a:pPr/>
              <a:t>7/25/14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846B-4BA1-44BF-851C-573E826947F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BB56-07B6-4BDB-8DF6-A072B35242CF}" type="datetimeFigureOut">
              <a:rPr lang="en-US" smtClean="0"/>
              <a:pPr/>
              <a:t>7/25/14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846B-4BA1-44BF-851C-573E826947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BB56-07B6-4BDB-8DF6-A072B35242CF}" type="datetimeFigureOut">
              <a:rPr lang="en-US" smtClean="0"/>
              <a:pPr/>
              <a:t>7/25/14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846B-4BA1-44BF-851C-573E82694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BB56-07B6-4BDB-8DF6-A072B35242CF}" type="datetimeFigureOut">
              <a:rPr lang="en-US" smtClean="0"/>
              <a:pPr/>
              <a:t>7/25/14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846B-4BA1-44BF-851C-573E826947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BB56-07B6-4BDB-8DF6-A072B35242CF}" type="datetimeFigureOut">
              <a:rPr lang="en-US" smtClean="0"/>
              <a:pPr/>
              <a:t>7/25/14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846B-4BA1-44BF-851C-573E82694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BB56-07B6-4BDB-8DF6-A072B35242CF}" type="datetimeFigureOut">
              <a:rPr lang="en-US" smtClean="0"/>
              <a:pPr/>
              <a:t>7/25/14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846B-4BA1-44BF-851C-573E82694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BB56-07B6-4BDB-8DF6-A072B35242CF}" type="datetimeFigureOut">
              <a:rPr lang="en-US" smtClean="0"/>
              <a:pPr/>
              <a:t>7/25/14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846B-4BA1-44BF-851C-573E82694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BB56-07B6-4BDB-8DF6-A072B35242CF}" type="datetimeFigureOut">
              <a:rPr lang="en-US" smtClean="0"/>
              <a:pPr/>
              <a:t>7/25/14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846B-4BA1-44BF-851C-573E826947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BB56-07B6-4BDB-8DF6-A072B35242CF}" type="datetimeFigureOut">
              <a:rPr lang="en-US" smtClean="0"/>
              <a:pPr/>
              <a:t>7/25/14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846B-4BA1-44BF-851C-573E826947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E70BB56-07B6-4BDB-8DF6-A072B35242CF}" type="datetimeFigureOut">
              <a:rPr lang="en-US" smtClean="0"/>
              <a:pPr/>
              <a:t>7/25/14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50B846B-4BA1-44BF-851C-573E826947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erriam-webster.com/dictionary/tutor" TargetMode="External"/><Relationship Id="rId3" Type="http://schemas.openxmlformats.org/officeDocument/2006/relationships/hyperlink" Target="http://www.merriam-webster.com/dictionary/coach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CWPP Mentoring Workshop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Kristi Holcombe</a:t>
            </a:r>
          </a:p>
          <a:p>
            <a:r>
              <a:rPr lang="en-US" dirty="0" smtClean="0"/>
              <a:t>Michele Borboa </a:t>
            </a:r>
          </a:p>
          <a:p>
            <a:r>
              <a:rPr lang="en-US" dirty="0" smtClean="0"/>
              <a:t>Todd Gladden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264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Comments/Questions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204949"/>
            <a:ext cx="1837944" cy="25765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3200401"/>
            <a:ext cx="1975164" cy="25765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200401"/>
            <a:ext cx="1833372" cy="2576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272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833" y="2209800"/>
            <a:ext cx="7408333" cy="4191000"/>
          </a:xfrm>
        </p:spPr>
        <p:txBody>
          <a:bodyPr>
            <a:noAutofit/>
          </a:bodyPr>
          <a:lstStyle/>
          <a:p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Purpose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To ensure consistency in the quality and effectiveness of mentoring</a:t>
            </a:r>
          </a:p>
          <a:p>
            <a:pPr lvl="1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To enhance the certification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process</a:t>
            </a:r>
          </a:p>
          <a:p>
            <a:pPr lvl="1">
              <a:buNone/>
            </a:pPr>
            <a:endParaRPr lang="en-US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Agenda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Definition of mentoring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Benefits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What mentoring should look like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What mentoring should </a:t>
            </a:r>
            <a:r>
              <a:rPr lang="en-US" u="sng" dirty="0" smtClean="0">
                <a:solidFill>
                  <a:schemeClr val="tx2">
                    <a:lumMod val="75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look like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Rewards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and 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64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From </a:t>
            </a:r>
            <a:r>
              <a:rPr lang="en-US" sz="3200" dirty="0" smtClean="0"/>
              <a:t>Merriam-Webster.com</a:t>
            </a:r>
            <a:endParaRPr lang="en-US" sz="3200" dirty="0"/>
          </a:p>
          <a:p>
            <a:pPr fontAlgn="t"/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b="1" dirty="0"/>
              <a:t>:</a:t>
            </a:r>
            <a:r>
              <a:rPr lang="en-US" sz="2800" dirty="0"/>
              <a:t>  a trusted counselor or guide </a:t>
            </a:r>
          </a:p>
          <a:p>
            <a:pPr fontAlgn="t"/>
            <a:r>
              <a:rPr lang="en-US" sz="2800" i="1" dirty="0"/>
              <a:t>b</a:t>
            </a:r>
            <a:r>
              <a:rPr lang="en-US" sz="2800" dirty="0"/>
              <a:t> </a:t>
            </a:r>
            <a:r>
              <a:rPr lang="en-US" sz="2800" b="1" dirty="0"/>
              <a:t>:</a:t>
            </a:r>
            <a:r>
              <a:rPr lang="en-US" sz="2800" dirty="0"/>
              <a:t>  </a:t>
            </a:r>
            <a:r>
              <a:rPr lang="en-US" sz="2800" dirty="0">
                <a:hlinkClick r:id="rId2"/>
              </a:rPr>
              <a:t>tutor</a:t>
            </a:r>
            <a:r>
              <a:rPr lang="en-US" sz="2800" dirty="0"/>
              <a:t>, </a:t>
            </a:r>
            <a:r>
              <a:rPr lang="en-US" sz="2800" dirty="0">
                <a:hlinkClick r:id="rId3"/>
              </a:rPr>
              <a:t>coach</a:t>
            </a:r>
            <a:r>
              <a:rPr lang="en-US" sz="2800" dirty="0"/>
              <a:t> 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Mentor?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203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2299" y="2286000"/>
            <a:ext cx="7899401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Benefits of </a:t>
            </a:r>
            <a:r>
              <a:rPr lang="en-US" u="sng" dirty="0" smtClean="0"/>
              <a:t>Being</a:t>
            </a:r>
            <a:r>
              <a:rPr lang="en-US" dirty="0" smtClean="0"/>
              <a:t> a Mentor:</a:t>
            </a:r>
          </a:p>
          <a:p>
            <a:pPr lvl="1"/>
            <a:r>
              <a:rPr lang="en-US" dirty="0" smtClean="0"/>
              <a:t>Satisfaction of knowing </a:t>
            </a:r>
            <a:r>
              <a:rPr lang="en-US" dirty="0"/>
              <a:t>that you are helping someone to achieve their professional </a:t>
            </a:r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Affirmation </a:t>
            </a:r>
            <a:r>
              <a:rPr lang="en-US" dirty="0"/>
              <a:t>of professional </a:t>
            </a:r>
            <a:r>
              <a:rPr lang="en-US" dirty="0" smtClean="0"/>
              <a:t>competence</a:t>
            </a:r>
          </a:p>
          <a:p>
            <a:pPr lvl="1"/>
            <a:r>
              <a:rPr lang="en-US" dirty="0" smtClean="0"/>
              <a:t>Opportunity </a:t>
            </a:r>
            <a:r>
              <a:rPr lang="en-US" dirty="0"/>
              <a:t>to build your leadership and management </a:t>
            </a:r>
            <a:r>
              <a:rPr lang="en-US" dirty="0" smtClean="0"/>
              <a:t>skills</a:t>
            </a:r>
          </a:p>
          <a:p>
            <a:pPr lvl="1"/>
            <a:r>
              <a:rPr lang="en-US" dirty="0" smtClean="0"/>
              <a:t>Opportunity </a:t>
            </a:r>
            <a:r>
              <a:rPr lang="en-US" dirty="0"/>
              <a:t>to give back to your industry and build an enduring career network</a:t>
            </a:r>
          </a:p>
          <a:p>
            <a:pPr lvl="1"/>
            <a:r>
              <a:rPr lang="en-US" dirty="0" smtClean="0"/>
              <a:t>Gain </a:t>
            </a:r>
            <a:r>
              <a:rPr lang="en-US" dirty="0"/>
              <a:t>insights and different perspectives from future members of your </a:t>
            </a:r>
            <a:r>
              <a:rPr lang="en-US" dirty="0" smtClean="0"/>
              <a:t>profession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669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2299" y="2133600"/>
            <a:ext cx="7899401" cy="434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Benefits of </a:t>
            </a:r>
            <a:r>
              <a:rPr lang="en-US" u="sng" dirty="0" smtClean="0"/>
              <a:t>Having</a:t>
            </a:r>
            <a:r>
              <a:rPr lang="en-US" dirty="0" smtClean="0"/>
              <a:t> a Mentor:</a:t>
            </a:r>
          </a:p>
          <a:p>
            <a:pPr lvl="1"/>
            <a:r>
              <a:rPr lang="en-US" dirty="0" smtClean="0"/>
              <a:t>Have someone </a:t>
            </a:r>
            <a:r>
              <a:rPr lang="en-US" dirty="0"/>
              <a:t>to bounce ideas </a:t>
            </a:r>
            <a:r>
              <a:rPr lang="en-US" dirty="0" smtClean="0"/>
              <a:t>off of</a:t>
            </a:r>
          </a:p>
          <a:p>
            <a:pPr lvl="1"/>
            <a:r>
              <a:rPr lang="en-US" dirty="0" smtClean="0"/>
              <a:t>Have a </a:t>
            </a:r>
            <a:r>
              <a:rPr lang="en-US" dirty="0"/>
              <a:t>champion to cheer </a:t>
            </a:r>
            <a:r>
              <a:rPr lang="en-US" dirty="0" smtClean="0"/>
              <a:t>you on</a:t>
            </a:r>
            <a:endParaRPr lang="en-US" dirty="0"/>
          </a:p>
          <a:p>
            <a:pPr lvl="1"/>
            <a:r>
              <a:rPr lang="en-US" dirty="0" smtClean="0"/>
              <a:t>Have someone to hold </a:t>
            </a:r>
            <a:r>
              <a:rPr lang="en-US" dirty="0"/>
              <a:t>you </a:t>
            </a:r>
            <a:r>
              <a:rPr lang="en-US" dirty="0" smtClean="0"/>
              <a:t>accountable</a:t>
            </a:r>
            <a:endParaRPr lang="en-US" dirty="0"/>
          </a:p>
          <a:p>
            <a:pPr lvl="1"/>
            <a:r>
              <a:rPr lang="en-US" dirty="0" smtClean="0"/>
              <a:t>Receive </a:t>
            </a:r>
            <a:r>
              <a:rPr lang="en-US" dirty="0"/>
              <a:t>critical </a:t>
            </a:r>
            <a:r>
              <a:rPr lang="en-US" dirty="0" smtClean="0"/>
              <a:t>unbiased feedback</a:t>
            </a:r>
            <a:endParaRPr lang="en-US" dirty="0"/>
          </a:p>
          <a:p>
            <a:pPr lvl="1"/>
            <a:r>
              <a:rPr lang="en-US" dirty="0" smtClean="0"/>
              <a:t>Provide </a:t>
            </a:r>
            <a:r>
              <a:rPr lang="en-US" dirty="0"/>
              <a:t>you with impartial </a:t>
            </a:r>
            <a:r>
              <a:rPr lang="en-US" dirty="0" smtClean="0"/>
              <a:t>advice</a:t>
            </a:r>
          </a:p>
          <a:p>
            <a:pPr lvl="1"/>
            <a:r>
              <a:rPr lang="en-US" dirty="0" smtClean="0"/>
              <a:t>Increase your </a:t>
            </a:r>
            <a:r>
              <a:rPr lang="en-US" dirty="0"/>
              <a:t>capacity to translate values and strategies into productive </a:t>
            </a:r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Gain exposure </a:t>
            </a:r>
            <a:r>
              <a:rPr lang="en-US" dirty="0"/>
              <a:t>to diverse perspectives and </a:t>
            </a:r>
            <a:r>
              <a:rPr lang="en-US" dirty="0" smtClean="0"/>
              <a:t>experiences</a:t>
            </a:r>
          </a:p>
          <a:p>
            <a:pPr lvl="1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Hear a viewpoint of someone who has been on both sides of the process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795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7747001" cy="4267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to make Mentoring work:</a:t>
            </a:r>
          </a:p>
          <a:p>
            <a:pPr lvl="1"/>
            <a:r>
              <a:rPr lang="en-US" dirty="0" smtClean="0"/>
              <a:t>Make time for review &amp; communications</a:t>
            </a:r>
          </a:p>
          <a:p>
            <a:pPr lvl="1"/>
            <a:r>
              <a:rPr lang="en-US" dirty="0" smtClean="0"/>
              <a:t>Communicate live &amp; in-person</a:t>
            </a:r>
          </a:p>
          <a:p>
            <a:pPr lvl="1"/>
            <a:r>
              <a:rPr lang="en-US" dirty="0" smtClean="0"/>
              <a:t>Serve as SWPP ambassadors-be welcoming</a:t>
            </a:r>
          </a:p>
          <a:p>
            <a:pPr lvl="1"/>
            <a:r>
              <a:rPr lang="en-US" dirty="0" smtClean="0"/>
              <a:t>Congratulate them on passing their tests</a:t>
            </a:r>
          </a:p>
          <a:p>
            <a:pPr lvl="1"/>
            <a:r>
              <a:rPr lang="en-US" dirty="0" smtClean="0"/>
              <a:t>Ask them to identify/describe what project they have selected</a:t>
            </a:r>
          </a:p>
          <a:p>
            <a:pPr lvl="1"/>
            <a:r>
              <a:rPr lang="en-US" dirty="0" smtClean="0"/>
              <a:t>Review presentation – use Rubric model to identify any gaps between the deck and the competencies</a:t>
            </a:r>
          </a:p>
          <a:p>
            <a:pPr lvl="1"/>
            <a:r>
              <a:rPr lang="en-US" dirty="0" smtClean="0"/>
              <a:t>Participate in Certification calibration &amp; review sessions to build experience in project reviews. 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Mentoring in CWPP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114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833" y="2362200"/>
            <a:ext cx="7408333" cy="3886199"/>
          </a:xfrm>
        </p:spPr>
        <p:txBody>
          <a:bodyPr>
            <a:normAutofit/>
          </a:bodyPr>
          <a:lstStyle/>
          <a:p>
            <a:r>
              <a:rPr lang="en-US" dirty="0" smtClean="0"/>
              <a:t>What a CWPP Mentor does not do:</a:t>
            </a:r>
          </a:p>
          <a:p>
            <a:pPr lvl="1"/>
            <a:r>
              <a:rPr lang="en-US" dirty="0" smtClean="0"/>
              <a:t>Edit the PowerPoint file </a:t>
            </a:r>
            <a:r>
              <a:rPr lang="en-US" i="1" dirty="0" smtClean="0"/>
              <a:t>for/on behalf of</a:t>
            </a:r>
            <a:r>
              <a:rPr lang="en-US" dirty="0" smtClean="0"/>
              <a:t> the candidate (‘it’s not your kid’s science project’ </a:t>
            </a:r>
            <a:r>
              <a:rPr lang="en-US" dirty="0" smtClean="0">
                <a:sym typeface="Wingdings" panose="05000000000000000000" pitchFamily="2" charset="2"/>
              </a:rPr>
              <a:t>)</a:t>
            </a:r>
            <a:endParaRPr lang="en-US" dirty="0" smtClean="0"/>
          </a:p>
          <a:p>
            <a:pPr lvl="1"/>
            <a:r>
              <a:rPr lang="en-US" dirty="0" smtClean="0"/>
              <a:t>Pass sporadic, casual emails back and forth without ever having a live conversation.</a:t>
            </a:r>
          </a:p>
          <a:p>
            <a:pPr lvl="1"/>
            <a:r>
              <a:rPr lang="en-US" dirty="0" smtClean="0"/>
              <a:t>Breezing over slide presentation and data</a:t>
            </a:r>
          </a:p>
          <a:p>
            <a:pPr lvl="1"/>
            <a:r>
              <a:rPr lang="en-US" dirty="0" smtClean="0"/>
              <a:t>Share/show the Rubric review grid</a:t>
            </a:r>
          </a:p>
          <a:p>
            <a:pPr lvl="1"/>
            <a:r>
              <a:rPr lang="en-US" dirty="0" smtClean="0"/>
              <a:t>Take mentoring lightly; the credibility of your certification is at stake</a:t>
            </a:r>
          </a:p>
          <a:p>
            <a:pPr lvl="1"/>
            <a:r>
              <a:rPr lang="en-US" dirty="0" smtClean="0"/>
              <a:t>Vote in their own mentee’s review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Mentoring in CWPP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652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2514600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Mentor was on review call:</a:t>
            </a:r>
          </a:p>
          <a:p>
            <a:r>
              <a:rPr lang="en-US" dirty="0" smtClean="0"/>
              <a:t>Re-convene by phone</a:t>
            </a:r>
          </a:p>
          <a:p>
            <a:r>
              <a:rPr lang="en-US" dirty="0" smtClean="0"/>
              <a:t>Review notes from Vicki and the review panel</a:t>
            </a:r>
          </a:p>
          <a:p>
            <a:pPr marL="0" indent="0">
              <a:buNone/>
            </a:pPr>
            <a:r>
              <a:rPr lang="en-US" dirty="0" smtClean="0"/>
              <a:t>If Mentor was not on review call: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New mentor (from review panel) reaches out to initial mentor to discuss mentoring approach &amp; outcome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Initial mentor may reach out to members of the panel to gain insight &amp; understanding for future mentoring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Event of Not Passing…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358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Candidate learns from the experience of others</a:t>
            </a:r>
          </a:p>
          <a:p>
            <a:r>
              <a:rPr lang="en-US" dirty="0" smtClean="0"/>
              <a:t>Mentor earns 10 points toward maintaining annual certification</a:t>
            </a:r>
            <a:r>
              <a:rPr lang="en-US" dirty="0"/>
              <a:t> </a:t>
            </a:r>
            <a:r>
              <a:rPr lang="en-US" dirty="0" smtClean="0"/>
              <a:t>for each mentoring assignment completed</a:t>
            </a:r>
          </a:p>
          <a:p>
            <a:r>
              <a:rPr lang="en-US" dirty="0" smtClean="0"/>
              <a:t>Special Networking Opportunity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Rewards/Benefits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905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597</TotalTime>
  <Words>438</Words>
  <Application>Microsoft Macintosh PowerPoint</Application>
  <PresentationFormat>On-screen Show (4:3)</PresentationFormat>
  <Paragraphs>72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CWPP Mentoring Workshop</vt:lpstr>
      <vt:lpstr>Purpose and Agenda</vt:lpstr>
      <vt:lpstr>What is a Mentor?</vt:lpstr>
      <vt:lpstr>Mentoring</vt:lpstr>
      <vt:lpstr>Mentoring</vt:lpstr>
      <vt:lpstr>Mentoring in CWPP Context</vt:lpstr>
      <vt:lpstr>Mentoring in CWPP Context</vt:lpstr>
      <vt:lpstr>In the Event of Not Passing…</vt:lpstr>
      <vt:lpstr>Rewards/Benefits</vt:lpstr>
      <vt:lpstr>Comments/Questions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CWPP Mentoring Workshop</dc:title>
  <dc:creator>Michele Borboa</dc:creator>
  <cp:lastModifiedBy>Victoria Herrell</cp:lastModifiedBy>
  <cp:revision>26</cp:revision>
  <dcterms:created xsi:type="dcterms:W3CDTF">2014-07-03T19:24:27Z</dcterms:created>
  <dcterms:modified xsi:type="dcterms:W3CDTF">2014-07-25T17:00:17Z</dcterms:modified>
</cp:coreProperties>
</file>